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27003375" cy="40505063"/>
  <p:notesSz cx="7099300" cy="10234613"/>
  <p:defaultTextStyle>
    <a:defPPr>
      <a:defRPr lang="fr-FR"/>
    </a:defPPr>
    <a:lvl1pPr marL="0" algn="l" defTabSz="3240018" rtl="0" eaLnBrk="1" latinLnBrk="0" hangingPunct="1">
      <a:defRPr sz="6400" kern="1200">
        <a:solidFill>
          <a:schemeClr val="tx1"/>
        </a:solidFill>
        <a:latin typeface="+mn-lt"/>
        <a:ea typeface="+mn-ea"/>
        <a:cs typeface="+mn-cs"/>
      </a:defRPr>
    </a:lvl1pPr>
    <a:lvl2pPr marL="1620009" algn="l" defTabSz="3240018" rtl="0" eaLnBrk="1" latinLnBrk="0" hangingPunct="1">
      <a:defRPr sz="6400" kern="1200">
        <a:solidFill>
          <a:schemeClr val="tx1"/>
        </a:solidFill>
        <a:latin typeface="+mn-lt"/>
        <a:ea typeface="+mn-ea"/>
        <a:cs typeface="+mn-cs"/>
      </a:defRPr>
    </a:lvl2pPr>
    <a:lvl3pPr marL="3240018" algn="l" defTabSz="3240018" rtl="0" eaLnBrk="1" latinLnBrk="0" hangingPunct="1">
      <a:defRPr sz="6400" kern="1200">
        <a:solidFill>
          <a:schemeClr val="tx1"/>
        </a:solidFill>
        <a:latin typeface="+mn-lt"/>
        <a:ea typeface="+mn-ea"/>
        <a:cs typeface="+mn-cs"/>
      </a:defRPr>
    </a:lvl3pPr>
    <a:lvl4pPr marL="4860027" algn="l" defTabSz="3240018" rtl="0" eaLnBrk="1" latinLnBrk="0" hangingPunct="1">
      <a:defRPr sz="6400" kern="1200">
        <a:solidFill>
          <a:schemeClr val="tx1"/>
        </a:solidFill>
        <a:latin typeface="+mn-lt"/>
        <a:ea typeface="+mn-ea"/>
        <a:cs typeface="+mn-cs"/>
      </a:defRPr>
    </a:lvl4pPr>
    <a:lvl5pPr marL="6480036" algn="l" defTabSz="3240018" rtl="0" eaLnBrk="1" latinLnBrk="0" hangingPunct="1">
      <a:defRPr sz="6400" kern="1200">
        <a:solidFill>
          <a:schemeClr val="tx1"/>
        </a:solidFill>
        <a:latin typeface="+mn-lt"/>
        <a:ea typeface="+mn-ea"/>
        <a:cs typeface="+mn-cs"/>
      </a:defRPr>
    </a:lvl5pPr>
    <a:lvl6pPr marL="8100045" algn="l" defTabSz="3240018" rtl="0" eaLnBrk="1" latinLnBrk="0" hangingPunct="1">
      <a:defRPr sz="6400" kern="1200">
        <a:solidFill>
          <a:schemeClr val="tx1"/>
        </a:solidFill>
        <a:latin typeface="+mn-lt"/>
        <a:ea typeface="+mn-ea"/>
        <a:cs typeface="+mn-cs"/>
      </a:defRPr>
    </a:lvl6pPr>
    <a:lvl7pPr marL="9720054" algn="l" defTabSz="3240018" rtl="0" eaLnBrk="1" latinLnBrk="0" hangingPunct="1">
      <a:defRPr sz="6400" kern="1200">
        <a:solidFill>
          <a:schemeClr val="tx1"/>
        </a:solidFill>
        <a:latin typeface="+mn-lt"/>
        <a:ea typeface="+mn-ea"/>
        <a:cs typeface="+mn-cs"/>
      </a:defRPr>
    </a:lvl7pPr>
    <a:lvl8pPr marL="11340063" algn="l" defTabSz="3240018" rtl="0" eaLnBrk="1" latinLnBrk="0" hangingPunct="1">
      <a:defRPr sz="6400" kern="1200">
        <a:solidFill>
          <a:schemeClr val="tx1"/>
        </a:solidFill>
        <a:latin typeface="+mn-lt"/>
        <a:ea typeface="+mn-ea"/>
        <a:cs typeface="+mn-cs"/>
      </a:defRPr>
    </a:lvl8pPr>
    <a:lvl9pPr marL="12960072" algn="l" defTabSz="3240018" rtl="0" eaLnBrk="1" latinLnBrk="0" hangingPunct="1">
      <a:defRPr sz="6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58">
          <p15:clr>
            <a:srgbClr val="A4A3A4"/>
          </p15:clr>
        </p15:guide>
        <p15:guide id="2" pos="850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5" clrIdx="0">
    <p:extLst>
      <p:ext uri="{19B8F6BF-5375-455C-9EA6-DF929625EA0E}">
        <p15:presenceInfo xmlns:p15="http://schemas.microsoft.com/office/powerpoint/2012/main" userId="S-1-5-21-760044472-555644402-1024629200-314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93F"/>
    <a:srgbClr val="95D2E4"/>
    <a:srgbClr val="2D8EC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5" autoAdjust="0"/>
    <p:restoredTop sz="96237" autoAdjust="0"/>
  </p:normalViewPr>
  <p:slideViewPr>
    <p:cSldViewPr snapToGrid="0">
      <p:cViewPr varScale="1">
        <p:scale>
          <a:sx n="18" d="100"/>
          <a:sy n="18" d="100"/>
        </p:scale>
        <p:origin x="2958" y="144"/>
      </p:cViewPr>
      <p:guideLst>
        <p:guide orient="horz" pos="12758"/>
        <p:guide pos="850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672" cy="512747"/>
          </a:xfrm>
          <a:prstGeom prst="rect">
            <a:avLst/>
          </a:prstGeom>
        </p:spPr>
        <p:txBody>
          <a:bodyPr vert="horz" lIns="93694" tIns="46847" rIns="93694" bIns="46847" rtlCol="0"/>
          <a:lstStyle>
            <a:lvl1pPr algn="l">
              <a:defRPr sz="1200"/>
            </a:lvl1pPr>
          </a:lstStyle>
          <a:p>
            <a:endParaRPr lang="fr-CA"/>
          </a:p>
        </p:txBody>
      </p:sp>
      <p:sp>
        <p:nvSpPr>
          <p:cNvPr id="3" name="Espace réservé de la date 2"/>
          <p:cNvSpPr>
            <a:spLocks noGrp="1"/>
          </p:cNvSpPr>
          <p:nvPr>
            <p:ph type="dt" sz="quarter" idx="1"/>
          </p:nvPr>
        </p:nvSpPr>
        <p:spPr>
          <a:xfrm>
            <a:off x="4021089" y="0"/>
            <a:ext cx="3076672" cy="512747"/>
          </a:xfrm>
          <a:prstGeom prst="rect">
            <a:avLst/>
          </a:prstGeom>
        </p:spPr>
        <p:txBody>
          <a:bodyPr vert="horz" lIns="93694" tIns="46847" rIns="93694" bIns="46847" rtlCol="0"/>
          <a:lstStyle>
            <a:lvl1pPr algn="r">
              <a:defRPr sz="1200"/>
            </a:lvl1pPr>
          </a:lstStyle>
          <a:p>
            <a:fld id="{458582A5-A992-44EF-9C91-666D379D1DCB}" type="datetimeFigureOut">
              <a:rPr lang="fr-CA" smtClean="0"/>
              <a:pPr/>
              <a:t>2017-03-14</a:t>
            </a:fld>
            <a:endParaRPr lang="fr-CA"/>
          </a:p>
        </p:txBody>
      </p:sp>
      <p:sp>
        <p:nvSpPr>
          <p:cNvPr id="4" name="Espace réservé du pied de page 3"/>
          <p:cNvSpPr>
            <a:spLocks noGrp="1"/>
          </p:cNvSpPr>
          <p:nvPr>
            <p:ph type="ftr" sz="quarter" idx="2"/>
          </p:nvPr>
        </p:nvSpPr>
        <p:spPr>
          <a:xfrm>
            <a:off x="1" y="9721869"/>
            <a:ext cx="3076672" cy="512745"/>
          </a:xfrm>
          <a:prstGeom prst="rect">
            <a:avLst/>
          </a:prstGeom>
        </p:spPr>
        <p:txBody>
          <a:bodyPr vert="horz" lIns="93694" tIns="46847" rIns="93694" bIns="46847"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4021089" y="9721869"/>
            <a:ext cx="3076672" cy="512745"/>
          </a:xfrm>
          <a:prstGeom prst="rect">
            <a:avLst/>
          </a:prstGeom>
        </p:spPr>
        <p:txBody>
          <a:bodyPr vert="horz" lIns="93694" tIns="46847" rIns="93694" bIns="46847" rtlCol="0" anchor="b"/>
          <a:lstStyle>
            <a:lvl1pPr algn="r">
              <a:defRPr sz="1200"/>
            </a:lvl1pPr>
          </a:lstStyle>
          <a:p>
            <a:fld id="{B56DB82A-F660-4577-973D-644C8AC66C49}" type="slidenum">
              <a:rPr lang="fr-CA" smtClean="0"/>
              <a:pPr/>
              <a:t>‹Nr.›</a:t>
            </a:fld>
            <a:endParaRPr lang="fr-CA"/>
          </a:p>
        </p:txBody>
      </p:sp>
    </p:spTree>
    <p:extLst>
      <p:ext uri="{BB962C8B-B14F-4D97-AF65-F5344CB8AC3E}">
        <p14:creationId xmlns:p14="http://schemas.microsoft.com/office/powerpoint/2010/main" val="812048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134" cy="511837"/>
          </a:xfrm>
          <a:prstGeom prst="rect">
            <a:avLst/>
          </a:prstGeom>
        </p:spPr>
        <p:txBody>
          <a:bodyPr vert="horz" lIns="31515" tIns="15758" rIns="31515" bIns="15758" rtlCol="0"/>
          <a:lstStyle>
            <a:lvl1pPr algn="l">
              <a:defRPr sz="400"/>
            </a:lvl1pPr>
          </a:lstStyle>
          <a:p>
            <a:endParaRPr lang="fr-CA"/>
          </a:p>
        </p:txBody>
      </p:sp>
      <p:sp>
        <p:nvSpPr>
          <p:cNvPr id="3" name="Espace réservé de la date 2"/>
          <p:cNvSpPr>
            <a:spLocks noGrp="1"/>
          </p:cNvSpPr>
          <p:nvPr>
            <p:ph type="dt" idx="1"/>
          </p:nvPr>
        </p:nvSpPr>
        <p:spPr>
          <a:xfrm>
            <a:off x="4021447" y="0"/>
            <a:ext cx="3076134" cy="511837"/>
          </a:xfrm>
          <a:prstGeom prst="rect">
            <a:avLst/>
          </a:prstGeom>
        </p:spPr>
        <p:txBody>
          <a:bodyPr vert="horz" lIns="31515" tIns="15758" rIns="31515" bIns="15758" rtlCol="0"/>
          <a:lstStyle>
            <a:lvl1pPr algn="r">
              <a:defRPr sz="400"/>
            </a:lvl1pPr>
          </a:lstStyle>
          <a:p>
            <a:fld id="{E6C2C510-8848-5F4D-AF60-43C57ED622F0}" type="datetimeFigureOut">
              <a:rPr lang="fr-FR" smtClean="0"/>
              <a:pPr/>
              <a:t>14/03/2017</a:t>
            </a:fld>
            <a:endParaRPr lang="fr-CA"/>
          </a:p>
        </p:txBody>
      </p:sp>
      <p:sp>
        <p:nvSpPr>
          <p:cNvPr id="4" name="Espace réservé de l'image des diapositives 3"/>
          <p:cNvSpPr>
            <a:spLocks noGrp="1" noRot="1" noChangeAspect="1"/>
          </p:cNvSpPr>
          <p:nvPr>
            <p:ph type="sldImg" idx="2"/>
          </p:nvPr>
        </p:nvSpPr>
        <p:spPr>
          <a:xfrm>
            <a:off x="2270125" y="766763"/>
            <a:ext cx="2559050" cy="3838575"/>
          </a:xfrm>
          <a:prstGeom prst="rect">
            <a:avLst/>
          </a:prstGeom>
          <a:noFill/>
          <a:ln w="12700">
            <a:solidFill>
              <a:prstClr val="black"/>
            </a:solidFill>
          </a:ln>
        </p:spPr>
        <p:txBody>
          <a:bodyPr vert="horz" lIns="31515" tIns="15758" rIns="31515" bIns="15758" rtlCol="0" anchor="ctr"/>
          <a:lstStyle/>
          <a:p>
            <a:endParaRPr lang="fr-CA"/>
          </a:p>
        </p:txBody>
      </p:sp>
      <p:sp>
        <p:nvSpPr>
          <p:cNvPr id="5" name="Espace réservé des commentaires 4"/>
          <p:cNvSpPr>
            <a:spLocks noGrp="1"/>
          </p:cNvSpPr>
          <p:nvPr>
            <p:ph type="body" sz="quarter" idx="3"/>
          </p:nvPr>
        </p:nvSpPr>
        <p:spPr>
          <a:xfrm>
            <a:off x="709702" y="4861654"/>
            <a:ext cx="5679898" cy="4605470"/>
          </a:xfrm>
          <a:prstGeom prst="rect">
            <a:avLst/>
          </a:prstGeom>
        </p:spPr>
        <p:txBody>
          <a:bodyPr vert="horz" lIns="31515" tIns="15758" rIns="31515" bIns="15758" rtlCol="0"/>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CA"/>
          </a:p>
        </p:txBody>
      </p:sp>
      <p:sp>
        <p:nvSpPr>
          <p:cNvPr id="6" name="Espace réservé du pied de page 5"/>
          <p:cNvSpPr>
            <a:spLocks noGrp="1"/>
          </p:cNvSpPr>
          <p:nvPr>
            <p:ph type="ftr" sz="quarter" idx="4"/>
          </p:nvPr>
        </p:nvSpPr>
        <p:spPr>
          <a:xfrm>
            <a:off x="0" y="9721186"/>
            <a:ext cx="3076134" cy="511837"/>
          </a:xfrm>
          <a:prstGeom prst="rect">
            <a:avLst/>
          </a:prstGeom>
        </p:spPr>
        <p:txBody>
          <a:bodyPr vert="horz" lIns="31515" tIns="15758" rIns="31515" bIns="15758" rtlCol="0" anchor="b"/>
          <a:lstStyle>
            <a:lvl1pPr algn="l">
              <a:defRPr sz="400"/>
            </a:lvl1pPr>
          </a:lstStyle>
          <a:p>
            <a:endParaRPr lang="fr-CA"/>
          </a:p>
        </p:txBody>
      </p:sp>
      <p:sp>
        <p:nvSpPr>
          <p:cNvPr id="7" name="Espace réservé du numéro de diapositive 6"/>
          <p:cNvSpPr>
            <a:spLocks noGrp="1"/>
          </p:cNvSpPr>
          <p:nvPr>
            <p:ph type="sldNum" sz="quarter" idx="5"/>
          </p:nvPr>
        </p:nvSpPr>
        <p:spPr>
          <a:xfrm>
            <a:off x="4021447" y="9721186"/>
            <a:ext cx="3076134" cy="511837"/>
          </a:xfrm>
          <a:prstGeom prst="rect">
            <a:avLst/>
          </a:prstGeom>
        </p:spPr>
        <p:txBody>
          <a:bodyPr vert="horz" lIns="31515" tIns="15758" rIns="31515" bIns="15758" rtlCol="0" anchor="b"/>
          <a:lstStyle>
            <a:lvl1pPr algn="r">
              <a:defRPr sz="400"/>
            </a:lvl1pPr>
          </a:lstStyle>
          <a:p>
            <a:fld id="{237BEEA6-1149-EC45-AF68-44F5EC6AC3B3}" type="slidenum">
              <a:rPr lang="fr-CA" smtClean="0"/>
              <a:pPr/>
              <a:t>‹Nr.›</a:t>
            </a:fld>
            <a:endParaRPr lang="fr-CA"/>
          </a:p>
        </p:txBody>
      </p:sp>
    </p:spTree>
    <p:extLst>
      <p:ext uri="{BB962C8B-B14F-4D97-AF65-F5344CB8AC3E}">
        <p14:creationId xmlns:p14="http://schemas.microsoft.com/office/powerpoint/2010/main" val="28615705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237BEEA6-1149-EC45-AF68-44F5EC6AC3B3}" type="slidenum">
              <a:rPr lang="fr-CA" smtClean="0"/>
              <a:pPr/>
              <a:t>1</a:t>
            </a:fld>
            <a:endParaRPr lang="fr-CA"/>
          </a:p>
        </p:txBody>
      </p:sp>
    </p:spTree>
    <p:extLst>
      <p:ext uri="{BB962C8B-B14F-4D97-AF65-F5344CB8AC3E}">
        <p14:creationId xmlns:p14="http://schemas.microsoft.com/office/powerpoint/2010/main" val="211611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025254" y="6628958"/>
            <a:ext cx="22952868" cy="14101763"/>
          </a:xfrm>
        </p:spPr>
        <p:txBody>
          <a:bodyPr anchor="b"/>
          <a:lstStyle>
            <a:lvl1pPr algn="ctr">
              <a:defRPr sz="17400"/>
            </a:lvl1pPr>
          </a:lstStyle>
          <a:p>
            <a:r>
              <a:rPr lang="fr-FR" smtClean="0"/>
              <a:t>Modifiez le style du titre</a:t>
            </a:r>
            <a:endParaRPr lang="en-US" dirty="0"/>
          </a:p>
        </p:txBody>
      </p:sp>
      <p:sp>
        <p:nvSpPr>
          <p:cNvPr id="3" name="Subtitle 2"/>
          <p:cNvSpPr>
            <a:spLocks noGrp="1"/>
          </p:cNvSpPr>
          <p:nvPr>
            <p:ph type="subTitle" idx="1"/>
          </p:nvPr>
        </p:nvSpPr>
        <p:spPr>
          <a:xfrm>
            <a:off x="3375422" y="21274539"/>
            <a:ext cx="20252532" cy="9779344"/>
          </a:xfrm>
        </p:spPr>
        <p:txBody>
          <a:bodyPr/>
          <a:lstStyle>
            <a:lvl1pPr marL="0" indent="0" algn="ctr">
              <a:buNone/>
              <a:defRPr sz="7000"/>
            </a:lvl1pPr>
            <a:lvl2pPr marL="1325363" indent="0" algn="ctr">
              <a:buNone/>
              <a:defRPr sz="5800"/>
            </a:lvl2pPr>
            <a:lvl3pPr marL="2650726" indent="0" algn="ctr">
              <a:buNone/>
              <a:defRPr sz="5200"/>
            </a:lvl3pPr>
            <a:lvl4pPr marL="3976089" indent="0" algn="ctr">
              <a:buNone/>
              <a:defRPr sz="4600"/>
            </a:lvl4pPr>
            <a:lvl5pPr marL="5301453" indent="0" algn="ctr">
              <a:buNone/>
              <a:defRPr sz="4600"/>
            </a:lvl5pPr>
            <a:lvl6pPr marL="6626816" indent="0" algn="ctr">
              <a:buNone/>
              <a:defRPr sz="4600"/>
            </a:lvl6pPr>
            <a:lvl7pPr marL="7952180" indent="0" algn="ctr">
              <a:buNone/>
              <a:defRPr sz="4600"/>
            </a:lvl7pPr>
            <a:lvl8pPr marL="9277543" indent="0" algn="ctr">
              <a:buNone/>
              <a:defRPr sz="4600"/>
            </a:lvl8pPr>
            <a:lvl9pPr marL="10602904" indent="0" algn="ctr">
              <a:buNone/>
              <a:defRPr sz="4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660507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348375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324292" y="2156519"/>
            <a:ext cx="5822603" cy="3432616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856483" y="2156519"/>
            <a:ext cx="17130267" cy="3432616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416331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1751798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842420" y="10098150"/>
            <a:ext cx="23290411" cy="16848979"/>
          </a:xfrm>
        </p:spPr>
        <p:txBody>
          <a:bodyPr anchor="b"/>
          <a:lstStyle>
            <a:lvl1pPr>
              <a:defRPr sz="17400"/>
            </a:lvl1pPr>
          </a:lstStyle>
          <a:p>
            <a:r>
              <a:rPr lang="fr-FR" smtClean="0"/>
              <a:t>Modifiez le style du titre</a:t>
            </a:r>
            <a:endParaRPr lang="en-US" dirty="0"/>
          </a:p>
        </p:txBody>
      </p:sp>
      <p:sp>
        <p:nvSpPr>
          <p:cNvPr id="3" name="Text Placeholder 2"/>
          <p:cNvSpPr>
            <a:spLocks noGrp="1"/>
          </p:cNvSpPr>
          <p:nvPr>
            <p:ph type="body" idx="1"/>
          </p:nvPr>
        </p:nvSpPr>
        <p:spPr>
          <a:xfrm>
            <a:off x="1842420" y="27106526"/>
            <a:ext cx="23290411" cy="8860479"/>
          </a:xfrm>
        </p:spPr>
        <p:txBody>
          <a:bodyPr/>
          <a:lstStyle>
            <a:lvl1pPr marL="0" indent="0">
              <a:buNone/>
              <a:defRPr sz="7000">
                <a:solidFill>
                  <a:schemeClr val="tx1"/>
                </a:solidFill>
              </a:defRPr>
            </a:lvl1pPr>
            <a:lvl2pPr marL="1325363" indent="0">
              <a:buNone/>
              <a:defRPr sz="5800">
                <a:solidFill>
                  <a:schemeClr val="tx1">
                    <a:tint val="75000"/>
                  </a:schemeClr>
                </a:solidFill>
              </a:defRPr>
            </a:lvl2pPr>
            <a:lvl3pPr marL="2650726" indent="0">
              <a:buNone/>
              <a:defRPr sz="5200">
                <a:solidFill>
                  <a:schemeClr val="tx1">
                    <a:tint val="75000"/>
                  </a:schemeClr>
                </a:solidFill>
              </a:defRPr>
            </a:lvl3pPr>
            <a:lvl4pPr marL="3976089" indent="0">
              <a:buNone/>
              <a:defRPr sz="4600">
                <a:solidFill>
                  <a:schemeClr val="tx1">
                    <a:tint val="75000"/>
                  </a:schemeClr>
                </a:solidFill>
              </a:defRPr>
            </a:lvl4pPr>
            <a:lvl5pPr marL="5301453" indent="0">
              <a:buNone/>
              <a:defRPr sz="4600">
                <a:solidFill>
                  <a:schemeClr val="tx1">
                    <a:tint val="75000"/>
                  </a:schemeClr>
                </a:solidFill>
              </a:defRPr>
            </a:lvl5pPr>
            <a:lvl6pPr marL="6626816" indent="0">
              <a:buNone/>
              <a:defRPr sz="4600">
                <a:solidFill>
                  <a:schemeClr val="tx1">
                    <a:tint val="75000"/>
                  </a:schemeClr>
                </a:solidFill>
              </a:defRPr>
            </a:lvl6pPr>
            <a:lvl7pPr marL="7952180" indent="0">
              <a:buNone/>
              <a:defRPr sz="4600">
                <a:solidFill>
                  <a:schemeClr val="tx1">
                    <a:tint val="75000"/>
                  </a:schemeClr>
                </a:solidFill>
              </a:defRPr>
            </a:lvl7pPr>
            <a:lvl8pPr marL="9277543" indent="0">
              <a:buNone/>
              <a:defRPr sz="4600">
                <a:solidFill>
                  <a:schemeClr val="tx1">
                    <a:tint val="75000"/>
                  </a:schemeClr>
                </a:solidFill>
              </a:defRPr>
            </a:lvl8pPr>
            <a:lvl9pPr marL="10602904" indent="0">
              <a:buNone/>
              <a:defRPr sz="4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30662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856482" y="10782598"/>
            <a:ext cx="11476435" cy="2570009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13670458" y="10782598"/>
            <a:ext cx="11476435" cy="2570009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424461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860000" y="2156531"/>
            <a:ext cx="23290411" cy="7829106"/>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860004" y="9929369"/>
            <a:ext cx="11423691" cy="4866231"/>
          </a:xfrm>
        </p:spPr>
        <p:txBody>
          <a:bodyPr anchor="b"/>
          <a:lstStyle>
            <a:lvl1pPr marL="0" indent="0">
              <a:buNone/>
              <a:defRPr sz="7000" b="1"/>
            </a:lvl1pPr>
            <a:lvl2pPr marL="1325363" indent="0">
              <a:buNone/>
              <a:defRPr sz="5800" b="1"/>
            </a:lvl2pPr>
            <a:lvl3pPr marL="2650726" indent="0">
              <a:buNone/>
              <a:defRPr sz="5200" b="1"/>
            </a:lvl3pPr>
            <a:lvl4pPr marL="3976089" indent="0">
              <a:buNone/>
              <a:defRPr sz="4600" b="1"/>
            </a:lvl4pPr>
            <a:lvl5pPr marL="5301453" indent="0">
              <a:buNone/>
              <a:defRPr sz="4600" b="1"/>
            </a:lvl5pPr>
            <a:lvl6pPr marL="6626816" indent="0">
              <a:buNone/>
              <a:defRPr sz="4600" b="1"/>
            </a:lvl6pPr>
            <a:lvl7pPr marL="7952180" indent="0">
              <a:buNone/>
              <a:defRPr sz="4600" b="1"/>
            </a:lvl7pPr>
            <a:lvl8pPr marL="9277543" indent="0">
              <a:buNone/>
              <a:defRPr sz="4600" b="1"/>
            </a:lvl8pPr>
            <a:lvl9pPr marL="10602904" indent="0">
              <a:buNone/>
              <a:defRPr sz="4600" b="1"/>
            </a:lvl9pPr>
          </a:lstStyle>
          <a:p>
            <a:pPr lvl="0"/>
            <a:r>
              <a:rPr lang="fr-FR" smtClean="0"/>
              <a:t>Modifiez les styles du texte du masque</a:t>
            </a:r>
          </a:p>
        </p:txBody>
      </p:sp>
      <p:sp>
        <p:nvSpPr>
          <p:cNvPr id="4" name="Content Placeholder 3"/>
          <p:cNvSpPr>
            <a:spLocks noGrp="1"/>
          </p:cNvSpPr>
          <p:nvPr>
            <p:ph sz="half" idx="2"/>
          </p:nvPr>
        </p:nvSpPr>
        <p:spPr>
          <a:xfrm>
            <a:off x="1860004" y="14795600"/>
            <a:ext cx="11423691" cy="2176209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13670461" y="9929369"/>
            <a:ext cx="11479951" cy="4866231"/>
          </a:xfrm>
        </p:spPr>
        <p:txBody>
          <a:bodyPr anchor="b"/>
          <a:lstStyle>
            <a:lvl1pPr marL="0" indent="0">
              <a:buNone/>
              <a:defRPr sz="7000" b="1"/>
            </a:lvl1pPr>
            <a:lvl2pPr marL="1325363" indent="0">
              <a:buNone/>
              <a:defRPr sz="5800" b="1"/>
            </a:lvl2pPr>
            <a:lvl3pPr marL="2650726" indent="0">
              <a:buNone/>
              <a:defRPr sz="5200" b="1"/>
            </a:lvl3pPr>
            <a:lvl4pPr marL="3976089" indent="0">
              <a:buNone/>
              <a:defRPr sz="4600" b="1"/>
            </a:lvl4pPr>
            <a:lvl5pPr marL="5301453" indent="0">
              <a:buNone/>
              <a:defRPr sz="4600" b="1"/>
            </a:lvl5pPr>
            <a:lvl6pPr marL="6626816" indent="0">
              <a:buNone/>
              <a:defRPr sz="4600" b="1"/>
            </a:lvl6pPr>
            <a:lvl7pPr marL="7952180" indent="0">
              <a:buNone/>
              <a:defRPr sz="4600" b="1"/>
            </a:lvl7pPr>
            <a:lvl8pPr marL="9277543" indent="0">
              <a:buNone/>
              <a:defRPr sz="4600" b="1"/>
            </a:lvl8pPr>
            <a:lvl9pPr marL="10602904" indent="0">
              <a:buNone/>
              <a:defRPr sz="4600" b="1"/>
            </a:lvl9pPr>
          </a:lstStyle>
          <a:p>
            <a:pPr lvl="0"/>
            <a:r>
              <a:rPr lang="fr-FR" smtClean="0"/>
              <a:t>Modifiez les styles du texte du masque</a:t>
            </a:r>
          </a:p>
        </p:txBody>
      </p:sp>
      <p:sp>
        <p:nvSpPr>
          <p:cNvPr id="6" name="Content Placeholder 5"/>
          <p:cNvSpPr>
            <a:spLocks noGrp="1"/>
          </p:cNvSpPr>
          <p:nvPr>
            <p:ph sz="quarter" idx="4"/>
          </p:nvPr>
        </p:nvSpPr>
        <p:spPr>
          <a:xfrm>
            <a:off x="13670461" y="14795600"/>
            <a:ext cx="11479951" cy="2176209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3306976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64594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1590599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60000" y="2700337"/>
            <a:ext cx="8709291" cy="9451181"/>
          </a:xfrm>
        </p:spPr>
        <p:txBody>
          <a:bodyPr anchor="b"/>
          <a:lstStyle>
            <a:lvl1pPr>
              <a:defRPr sz="9300"/>
            </a:lvl1pPr>
          </a:lstStyle>
          <a:p>
            <a:r>
              <a:rPr lang="fr-FR" smtClean="0"/>
              <a:t>Modifiez le style du titre</a:t>
            </a:r>
            <a:endParaRPr lang="en-US" dirty="0"/>
          </a:p>
        </p:txBody>
      </p:sp>
      <p:sp>
        <p:nvSpPr>
          <p:cNvPr id="3" name="Content Placeholder 2"/>
          <p:cNvSpPr>
            <a:spLocks noGrp="1"/>
          </p:cNvSpPr>
          <p:nvPr>
            <p:ph idx="1"/>
          </p:nvPr>
        </p:nvSpPr>
        <p:spPr>
          <a:xfrm>
            <a:off x="11479952" y="5831988"/>
            <a:ext cx="13670458" cy="28784848"/>
          </a:xfrm>
        </p:spPr>
        <p:txBody>
          <a:bodyPr/>
          <a:lstStyle>
            <a:lvl1pPr>
              <a:defRPr sz="9300"/>
            </a:lvl1pPr>
            <a:lvl2pPr>
              <a:defRPr sz="8100"/>
            </a:lvl2pPr>
            <a:lvl3pPr>
              <a:defRPr sz="7000"/>
            </a:lvl3pPr>
            <a:lvl4pPr>
              <a:defRPr sz="5800"/>
            </a:lvl4pPr>
            <a:lvl5pPr>
              <a:defRPr sz="5800"/>
            </a:lvl5pPr>
            <a:lvl6pPr>
              <a:defRPr sz="5800"/>
            </a:lvl6pPr>
            <a:lvl7pPr>
              <a:defRPr sz="5800"/>
            </a:lvl7pPr>
            <a:lvl8pPr>
              <a:defRPr sz="5800"/>
            </a:lvl8pPr>
            <a:lvl9pPr>
              <a:defRPr sz="5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860000" y="12151519"/>
            <a:ext cx="8709291" cy="22512193"/>
          </a:xfrm>
        </p:spPr>
        <p:txBody>
          <a:bodyPr/>
          <a:lstStyle>
            <a:lvl1pPr marL="0" indent="0">
              <a:buNone/>
              <a:defRPr sz="4600"/>
            </a:lvl1pPr>
            <a:lvl2pPr marL="1325363" indent="0">
              <a:buNone/>
              <a:defRPr sz="4000"/>
            </a:lvl2pPr>
            <a:lvl3pPr marL="2650726" indent="0">
              <a:buNone/>
              <a:defRPr sz="3500"/>
            </a:lvl3pPr>
            <a:lvl4pPr marL="3976089" indent="0">
              <a:buNone/>
              <a:defRPr sz="2900"/>
            </a:lvl4pPr>
            <a:lvl5pPr marL="5301453" indent="0">
              <a:buNone/>
              <a:defRPr sz="2900"/>
            </a:lvl5pPr>
            <a:lvl6pPr marL="6626816" indent="0">
              <a:buNone/>
              <a:defRPr sz="2900"/>
            </a:lvl6pPr>
            <a:lvl7pPr marL="7952180" indent="0">
              <a:buNone/>
              <a:defRPr sz="2900"/>
            </a:lvl7pPr>
            <a:lvl8pPr marL="9277543" indent="0">
              <a:buNone/>
              <a:defRPr sz="2900"/>
            </a:lvl8pPr>
            <a:lvl9pPr marL="10602904" indent="0">
              <a:buNone/>
              <a:defRPr sz="2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355834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60000" y="2700337"/>
            <a:ext cx="8709291" cy="9451181"/>
          </a:xfrm>
        </p:spPr>
        <p:txBody>
          <a:bodyPr anchor="b"/>
          <a:lstStyle>
            <a:lvl1pPr>
              <a:defRPr sz="93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479952" y="5831988"/>
            <a:ext cx="13670458" cy="28784848"/>
          </a:xfrm>
        </p:spPr>
        <p:txBody>
          <a:bodyPr anchor="t"/>
          <a:lstStyle>
            <a:lvl1pPr marL="0" indent="0">
              <a:buNone/>
              <a:defRPr sz="9300"/>
            </a:lvl1pPr>
            <a:lvl2pPr marL="1325363" indent="0">
              <a:buNone/>
              <a:defRPr sz="8100"/>
            </a:lvl2pPr>
            <a:lvl3pPr marL="2650726" indent="0">
              <a:buNone/>
              <a:defRPr sz="7000"/>
            </a:lvl3pPr>
            <a:lvl4pPr marL="3976089" indent="0">
              <a:buNone/>
              <a:defRPr sz="5800"/>
            </a:lvl4pPr>
            <a:lvl5pPr marL="5301453" indent="0">
              <a:buNone/>
              <a:defRPr sz="5800"/>
            </a:lvl5pPr>
            <a:lvl6pPr marL="6626816" indent="0">
              <a:buNone/>
              <a:defRPr sz="5800"/>
            </a:lvl6pPr>
            <a:lvl7pPr marL="7952180" indent="0">
              <a:buNone/>
              <a:defRPr sz="5800"/>
            </a:lvl7pPr>
            <a:lvl8pPr marL="9277543" indent="0">
              <a:buNone/>
              <a:defRPr sz="5800"/>
            </a:lvl8pPr>
            <a:lvl9pPr marL="10602904" indent="0">
              <a:buNone/>
              <a:defRPr sz="58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860000" y="12151519"/>
            <a:ext cx="8709291" cy="22512193"/>
          </a:xfrm>
        </p:spPr>
        <p:txBody>
          <a:bodyPr/>
          <a:lstStyle>
            <a:lvl1pPr marL="0" indent="0">
              <a:buNone/>
              <a:defRPr sz="4600"/>
            </a:lvl1pPr>
            <a:lvl2pPr marL="1325363" indent="0">
              <a:buNone/>
              <a:defRPr sz="4000"/>
            </a:lvl2pPr>
            <a:lvl3pPr marL="2650726" indent="0">
              <a:buNone/>
              <a:defRPr sz="3500"/>
            </a:lvl3pPr>
            <a:lvl4pPr marL="3976089" indent="0">
              <a:buNone/>
              <a:defRPr sz="2900"/>
            </a:lvl4pPr>
            <a:lvl5pPr marL="5301453" indent="0">
              <a:buNone/>
              <a:defRPr sz="2900"/>
            </a:lvl5pPr>
            <a:lvl6pPr marL="6626816" indent="0">
              <a:buNone/>
              <a:defRPr sz="2900"/>
            </a:lvl6pPr>
            <a:lvl7pPr marL="7952180" indent="0">
              <a:buNone/>
              <a:defRPr sz="2900"/>
            </a:lvl7pPr>
            <a:lvl8pPr marL="9277543" indent="0">
              <a:buNone/>
              <a:defRPr sz="2900"/>
            </a:lvl8pPr>
            <a:lvl9pPr marL="10602904" indent="0">
              <a:buNone/>
              <a:defRPr sz="2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9C8AF5D-D9A7-43E5-A6DC-26C1D9317365}" type="datetimeFigureOut">
              <a:rPr lang="fr-CA" smtClean="0"/>
              <a:pPr/>
              <a:t>2017-03-14</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3397670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6483" y="2156531"/>
            <a:ext cx="23290411" cy="7829106"/>
          </a:xfrm>
          <a:prstGeom prst="rect">
            <a:avLst/>
          </a:prstGeom>
        </p:spPr>
        <p:txBody>
          <a:bodyPr vert="horz" lIns="120658" tIns="60329" rIns="120658" bIns="60329"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856483" y="10782598"/>
            <a:ext cx="23290411" cy="25700090"/>
          </a:xfrm>
          <a:prstGeom prst="rect">
            <a:avLst/>
          </a:prstGeom>
        </p:spPr>
        <p:txBody>
          <a:bodyPr vert="horz" lIns="120658" tIns="60329" rIns="120658" bIns="60329"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856483" y="37542202"/>
            <a:ext cx="6075760" cy="2156519"/>
          </a:xfrm>
          <a:prstGeom prst="rect">
            <a:avLst/>
          </a:prstGeom>
        </p:spPr>
        <p:txBody>
          <a:bodyPr vert="horz" lIns="120658" tIns="60329" rIns="120658" bIns="60329" rtlCol="0" anchor="ctr"/>
          <a:lstStyle>
            <a:lvl1pPr algn="l">
              <a:defRPr sz="3500">
                <a:solidFill>
                  <a:schemeClr val="tx1">
                    <a:tint val="75000"/>
                  </a:schemeClr>
                </a:solidFill>
              </a:defRPr>
            </a:lvl1pPr>
          </a:lstStyle>
          <a:p>
            <a:fld id="{29C8AF5D-D9A7-43E5-A6DC-26C1D9317365}" type="datetimeFigureOut">
              <a:rPr lang="fr-CA" smtClean="0"/>
              <a:pPr/>
              <a:t>2017-03-14</a:t>
            </a:fld>
            <a:endParaRPr lang="fr-CA"/>
          </a:p>
        </p:txBody>
      </p:sp>
      <p:sp>
        <p:nvSpPr>
          <p:cNvPr id="5" name="Footer Placeholder 4"/>
          <p:cNvSpPr>
            <a:spLocks noGrp="1"/>
          </p:cNvSpPr>
          <p:nvPr>
            <p:ph type="ftr" sz="quarter" idx="3"/>
          </p:nvPr>
        </p:nvSpPr>
        <p:spPr>
          <a:xfrm>
            <a:off x="8944869" y="37542202"/>
            <a:ext cx="9113639" cy="2156519"/>
          </a:xfrm>
          <a:prstGeom prst="rect">
            <a:avLst/>
          </a:prstGeom>
        </p:spPr>
        <p:txBody>
          <a:bodyPr vert="horz" lIns="120658" tIns="60329" rIns="120658" bIns="60329" rtlCol="0" anchor="ctr"/>
          <a:lstStyle>
            <a:lvl1pPr algn="ctr">
              <a:defRPr sz="35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19071134" y="37542202"/>
            <a:ext cx="6075760" cy="2156519"/>
          </a:xfrm>
          <a:prstGeom prst="rect">
            <a:avLst/>
          </a:prstGeom>
        </p:spPr>
        <p:txBody>
          <a:bodyPr vert="horz" lIns="120658" tIns="60329" rIns="120658" bIns="60329" rtlCol="0" anchor="ctr"/>
          <a:lstStyle>
            <a:lvl1pPr algn="r">
              <a:defRPr sz="3500">
                <a:solidFill>
                  <a:schemeClr val="tx1">
                    <a:tint val="75000"/>
                  </a:schemeClr>
                </a:solidFill>
              </a:defRPr>
            </a:lvl1pPr>
          </a:lstStyle>
          <a:p>
            <a:fld id="{7D00F13C-F4F1-423C-9731-5B07ED7AF8B5}" type="slidenum">
              <a:rPr lang="fr-CA" smtClean="0"/>
              <a:pPr/>
              <a:t>‹Nr.›</a:t>
            </a:fld>
            <a:endParaRPr lang="fr-CA"/>
          </a:p>
        </p:txBody>
      </p:sp>
    </p:spTree>
    <p:extLst>
      <p:ext uri="{BB962C8B-B14F-4D97-AF65-F5344CB8AC3E}">
        <p14:creationId xmlns:p14="http://schemas.microsoft.com/office/powerpoint/2010/main" val="3889309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650726" rtl="0" eaLnBrk="1" latinLnBrk="0" hangingPunct="1">
        <a:lnSpc>
          <a:spcPct val="90000"/>
        </a:lnSpc>
        <a:spcBef>
          <a:spcPct val="0"/>
        </a:spcBef>
        <a:buNone/>
        <a:defRPr sz="12800" kern="1200">
          <a:solidFill>
            <a:schemeClr val="tx1"/>
          </a:solidFill>
          <a:latin typeface="+mj-lt"/>
          <a:ea typeface="+mj-ea"/>
          <a:cs typeface="+mj-cs"/>
        </a:defRPr>
      </a:lvl1pPr>
    </p:titleStyle>
    <p:bodyStyle>
      <a:lvl1pPr marL="662681" indent="-662681" algn="l" defTabSz="2650726" rtl="0" eaLnBrk="1" latinLnBrk="0" hangingPunct="1">
        <a:lnSpc>
          <a:spcPct val="90000"/>
        </a:lnSpc>
        <a:spcBef>
          <a:spcPts val="2899"/>
        </a:spcBef>
        <a:buFont typeface="Arial" panose="020B0604020202020204" pitchFamily="34" charset="0"/>
        <a:buChar char="•"/>
        <a:defRPr sz="8100" kern="1200">
          <a:solidFill>
            <a:schemeClr val="tx1"/>
          </a:solidFill>
          <a:latin typeface="+mn-lt"/>
          <a:ea typeface="+mn-ea"/>
          <a:cs typeface="+mn-cs"/>
        </a:defRPr>
      </a:lvl1pPr>
      <a:lvl2pPr marL="1988044" indent="-662681" algn="l" defTabSz="2650726" rtl="0" eaLnBrk="1" latinLnBrk="0" hangingPunct="1">
        <a:lnSpc>
          <a:spcPct val="90000"/>
        </a:lnSpc>
        <a:spcBef>
          <a:spcPts val="1449"/>
        </a:spcBef>
        <a:buFont typeface="Arial" panose="020B0604020202020204" pitchFamily="34" charset="0"/>
        <a:buChar char="•"/>
        <a:defRPr sz="7000" kern="1200">
          <a:solidFill>
            <a:schemeClr val="tx1"/>
          </a:solidFill>
          <a:latin typeface="+mn-lt"/>
          <a:ea typeface="+mn-ea"/>
          <a:cs typeface="+mn-cs"/>
        </a:defRPr>
      </a:lvl2pPr>
      <a:lvl3pPr marL="3313409" indent="-662681" algn="l" defTabSz="2650726" rtl="0" eaLnBrk="1" latinLnBrk="0" hangingPunct="1">
        <a:lnSpc>
          <a:spcPct val="90000"/>
        </a:lnSpc>
        <a:spcBef>
          <a:spcPts val="1449"/>
        </a:spcBef>
        <a:buFont typeface="Arial" panose="020B0604020202020204" pitchFamily="34" charset="0"/>
        <a:buChar char="•"/>
        <a:defRPr sz="5800" kern="1200">
          <a:solidFill>
            <a:schemeClr val="tx1"/>
          </a:solidFill>
          <a:latin typeface="+mn-lt"/>
          <a:ea typeface="+mn-ea"/>
          <a:cs typeface="+mn-cs"/>
        </a:defRPr>
      </a:lvl3pPr>
      <a:lvl4pPr marL="4638771"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4pPr>
      <a:lvl5pPr marL="5964134"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5pPr>
      <a:lvl6pPr marL="7289498"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6pPr>
      <a:lvl7pPr marL="8614860"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7pPr>
      <a:lvl8pPr marL="9940224"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8pPr>
      <a:lvl9pPr marL="11265587"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9pPr>
    </p:bodyStyle>
    <p:otherStyle>
      <a:defPPr>
        <a:defRPr lang="en-US"/>
      </a:defPPr>
      <a:lvl1pPr marL="0" algn="l" defTabSz="2650726" rtl="0" eaLnBrk="1" latinLnBrk="0" hangingPunct="1">
        <a:defRPr sz="5200" kern="1200">
          <a:solidFill>
            <a:schemeClr val="tx1"/>
          </a:solidFill>
          <a:latin typeface="+mn-lt"/>
          <a:ea typeface="+mn-ea"/>
          <a:cs typeface="+mn-cs"/>
        </a:defRPr>
      </a:lvl1pPr>
      <a:lvl2pPr marL="1325363" algn="l" defTabSz="2650726" rtl="0" eaLnBrk="1" latinLnBrk="0" hangingPunct="1">
        <a:defRPr sz="5200" kern="1200">
          <a:solidFill>
            <a:schemeClr val="tx1"/>
          </a:solidFill>
          <a:latin typeface="+mn-lt"/>
          <a:ea typeface="+mn-ea"/>
          <a:cs typeface="+mn-cs"/>
        </a:defRPr>
      </a:lvl2pPr>
      <a:lvl3pPr marL="2650726" algn="l" defTabSz="2650726" rtl="0" eaLnBrk="1" latinLnBrk="0" hangingPunct="1">
        <a:defRPr sz="5200" kern="1200">
          <a:solidFill>
            <a:schemeClr val="tx1"/>
          </a:solidFill>
          <a:latin typeface="+mn-lt"/>
          <a:ea typeface="+mn-ea"/>
          <a:cs typeface="+mn-cs"/>
        </a:defRPr>
      </a:lvl3pPr>
      <a:lvl4pPr marL="3976089" algn="l" defTabSz="2650726" rtl="0" eaLnBrk="1" latinLnBrk="0" hangingPunct="1">
        <a:defRPr sz="5200" kern="1200">
          <a:solidFill>
            <a:schemeClr val="tx1"/>
          </a:solidFill>
          <a:latin typeface="+mn-lt"/>
          <a:ea typeface="+mn-ea"/>
          <a:cs typeface="+mn-cs"/>
        </a:defRPr>
      </a:lvl4pPr>
      <a:lvl5pPr marL="5301453" algn="l" defTabSz="2650726" rtl="0" eaLnBrk="1" latinLnBrk="0" hangingPunct="1">
        <a:defRPr sz="5200" kern="1200">
          <a:solidFill>
            <a:schemeClr val="tx1"/>
          </a:solidFill>
          <a:latin typeface="+mn-lt"/>
          <a:ea typeface="+mn-ea"/>
          <a:cs typeface="+mn-cs"/>
        </a:defRPr>
      </a:lvl5pPr>
      <a:lvl6pPr marL="6626816" algn="l" defTabSz="2650726" rtl="0" eaLnBrk="1" latinLnBrk="0" hangingPunct="1">
        <a:defRPr sz="5200" kern="1200">
          <a:solidFill>
            <a:schemeClr val="tx1"/>
          </a:solidFill>
          <a:latin typeface="+mn-lt"/>
          <a:ea typeface="+mn-ea"/>
          <a:cs typeface="+mn-cs"/>
        </a:defRPr>
      </a:lvl6pPr>
      <a:lvl7pPr marL="7952180" algn="l" defTabSz="2650726" rtl="0" eaLnBrk="1" latinLnBrk="0" hangingPunct="1">
        <a:defRPr sz="5200" kern="1200">
          <a:solidFill>
            <a:schemeClr val="tx1"/>
          </a:solidFill>
          <a:latin typeface="+mn-lt"/>
          <a:ea typeface="+mn-ea"/>
          <a:cs typeface="+mn-cs"/>
        </a:defRPr>
      </a:lvl7pPr>
      <a:lvl8pPr marL="9277543" algn="l" defTabSz="2650726" rtl="0" eaLnBrk="1" latinLnBrk="0" hangingPunct="1">
        <a:defRPr sz="5200" kern="1200">
          <a:solidFill>
            <a:schemeClr val="tx1"/>
          </a:solidFill>
          <a:latin typeface="+mn-lt"/>
          <a:ea typeface="+mn-ea"/>
          <a:cs typeface="+mn-cs"/>
        </a:defRPr>
      </a:lvl8pPr>
      <a:lvl9pPr marL="10602904" algn="l" defTabSz="2650726" rtl="0" eaLnBrk="1" latinLnBrk="0" hangingPunct="1">
        <a:defRPr sz="5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i.events/IPIC2016/sites/default/files/IPIC2016-Poster_19_Requirements%20for%20a%20Physical%20Internet%20Handling%20Container.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25599" y="0"/>
            <a:ext cx="19879959" cy="5549462"/>
          </a:xfrm>
          <a:solidFill>
            <a:srgbClr val="95D2E4"/>
          </a:solidFill>
          <a:ln>
            <a:solidFill>
              <a:srgbClr val="95D2E4"/>
            </a:solidFill>
          </a:ln>
        </p:spPr>
        <p:txBody>
          <a:bodyPr>
            <a:normAutofit/>
          </a:bodyPr>
          <a:lstStyle/>
          <a:p>
            <a:pPr marL="436563" algn="l">
              <a:spcBef>
                <a:spcPts val="600"/>
              </a:spcBef>
            </a:pPr>
            <a:r>
              <a:rPr lang="en-CA" sz="9600" b="1" dirty="0" smtClean="0">
                <a:solidFill>
                  <a:srgbClr val="1E293F"/>
                </a:solidFill>
                <a:latin typeface="Times New Roman" pitchFamily="18" charset="0"/>
                <a:cs typeface="Times New Roman" pitchFamily="18" charset="0"/>
              </a:rPr>
              <a:t>Title of paper for IPIC 2017 </a:t>
            </a:r>
            <a:br>
              <a:rPr lang="en-CA" sz="9600" b="1" dirty="0" smtClean="0">
                <a:solidFill>
                  <a:srgbClr val="1E293F"/>
                </a:solidFill>
                <a:latin typeface="Times New Roman" pitchFamily="18" charset="0"/>
                <a:cs typeface="Times New Roman" pitchFamily="18" charset="0"/>
              </a:rPr>
            </a:br>
            <a:r>
              <a:rPr lang="en-CA" sz="9600" b="1" dirty="0" smtClean="0">
                <a:solidFill>
                  <a:srgbClr val="1E293F"/>
                </a:solidFill>
                <a:latin typeface="Times New Roman" pitchFamily="18" charset="0"/>
                <a:cs typeface="Times New Roman" pitchFamily="18" charset="0"/>
              </a:rPr>
              <a:t>Conference </a:t>
            </a:r>
            <a:r>
              <a:rPr lang="en-CA" sz="1800" b="1" dirty="0">
                <a:solidFill>
                  <a:schemeClr val="bg1"/>
                </a:solidFill>
                <a:latin typeface="Times New Roman" pitchFamily="18" charset="0"/>
                <a:cs typeface="Times New Roman" pitchFamily="18" charset="0"/>
              </a:rPr>
              <a:t/>
            </a:r>
            <a:br>
              <a:rPr lang="en-CA" sz="1800" b="1" dirty="0">
                <a:solidFill>
                  <a:schemeClr val="bg1"/>
                </a:solidFill>
                <a:latin typeface="Times New Roman" pitchFamily="18" charset="0"/>
                <a:cs typeface="Times New Roman" pitchFamily="18" charset="0"/>
              </a:rPr>
            </a:br>
            <a:r>
              <a:rPr lang="en-US" sz="9600" b="1" dirty="0">
                <a:solidFill>
                  <a:schemeClr val="bg1"/>
                </a:solidFill>
                <a:latin typeface="Times New Roman" pitchFamily="18" charset="0"/>
                <a:cs typeface="Times New Roman" pitchFamily="18" charset="0"/>
              </a:rPr>
              <a:t/>
            </a:r>
            <a:br>
              <a:rPr lang="en-US" sz="9600" b="1" dirty="0">
                <a:solidFill>
                  <a:schemeClr val="bg1"/>
                </a:solidFill>
                <a:latin typeface="Times New Roman" pitchFamily="18" charset="0"/>
                <a:cs typeface="Times New Roman" pitchFamily="18" charset="0"/>
              </a:rPr>
            </a:br>
            <a:endParaRPr lang="en-CA" sz="6300" dirty="0">
              <a:solidFill>
                <a:srgbClr val="1E293F"/>
              </a:solidFill>
              <a:latin typeface="Times New Roman" pitchFamily="18" charset="0"/>
              <a:cs typeface="Times New Roman" pitchFamily="18" charset="0"/>
            </a:endParaRPr>
          </a:p>
        </p:txBody>
      </p:sp>
      <p:sp>
        <p:nvSpPr>
          <p:cNvPr id="3" name="Sous-titre 2"/>
          <p:cNvSpPr>
            <a:spLocks noGrp="1" noChangeAspect="1"/>
          </p:cNvSpPr>
          <p:nvPr>
            <p:ph type="subTitle" idx="1"/>
          </p:nvPr>
        </p:nvSpPr>
        <p:spPr>
          <a:xfrm>
            <a:off x="526340" y="15154275"/>
            <a:ext cx="12694361" cy="1111227"/>
          </a:xfrm>
          <a:solidFill>
            <a:srgbClr val="95D2E4"/>
          </a:solidFill>
        </p:spPr>
        <p:txBody>
          <a:bodyPr anchor="ctr" anchorCtr="0">
            <a:normAutofit/>
          </a:bodyPr>
          <a:lstStyle/>
          <a:p>
            <a:pPr defTabSz="3240018"/>
            <a:r>
              <a:rPr lang="fr-CA" sz="6600" b="1" dirty="0">
                <a:solidFill>
                  <a:srgbClr val="1E293F"/>
                </a:solidFill>
                <a:latin typeface="Times New Roman" pitchFamily="18" charset="0"/>
                <a:cs typeface="Times New Roman" pitchFamily="18" charset="0"/>
              </a:rPr>
              <a:t>HEADING</a:t>
            </a:r>
            <a:r>
              <a:rPr lang="fr-CA" sz="6600" b="1" dirty="0" smtClean="0">
                <a:solidFill>
                  <a:srgbClr val="1E293F"/>
                </a:solidFill>
                <a:latin typeface="Arial" panose="020B0604020202020204" pitchFamily="34" charset="0"/>
                <a:cs typeface="Arial" panose="020B0604020202020204" pitchFamily="34" charset="0"/>
              </a:rPr>
              <a:t> 2</a:t>
            </a:r>
            <a:endParaRPr lang="fr-CA" sz="6600" b="1" dirty="0">
              <a:solidFill>
                <a:srgbClr val="1E293F"/>
              </a:solidFill>
              <a:latin typeface="Arial" panose="020B0604020202020204" pitchFamily="34" charset="0"/>
              <a:cs typeface="Arial" panose="020B0604020202020204" pitchFamily="34" charset="0"/>
            </a:endParaRPr>
          </a:p>
        </p:txBody>
      </p:sp>
      <p:sp>
        <p:nvSpPr>
          <p:cNvPr id="16" name="ZoneTexte 15"/>
          <p:cNvSpPr txBox="1">
            <a:spLocks noChangeAspect="1"/>
          </p:cNvSpPr>
          <p:nvPr/>
        </p:nvSpPr>
        <p:spPr>
          <a:xfrm>
            <a:off x="13782675" y="6044607"/>
            <a:ext cx="12686738" cy="1137499"/>
          </a:xfrm>
          <a:prstGeom prst="rect">
            <a:avLst/>
          </a:prstGeom>
          <a:solidFill>
            <a:srgbClr val="95D2E4"/>
          </a:solidFill>
        </p:spPr>
        <p:txBody>
          <a:bodyPr wrap="square" lIns="120658" tIns="60329" rIns="120658" bIns="60329" rtlCol="0">
            <a:spAutoFit/>
          </a:bodyPr>
          <a:lstStyle/>
          <a:p>
            <a:pPr algn="ctr"/>
            <a:r>
              <a:rPr lang="fr-CA" sz="6600" b="1" dirty="0">
                <a:solidFill>
                  <a:srgbClr val="1E293F"/>
                </a:solidFill>
                <a:latin typeface="Times New Roman" pitchFamily="18" charset="0"/>
                <a:cs typeface="Times New Roman" pitchFamily="18" charset="0"/>
              </a:rPr>
              <a:t>HEADING</a:t>
            </a:r>
            <a:r>
              <a:rPr lang="fr-CA" sz="6600" b="1" dirty="0" smtClean="0">
                <a:solidFill>
                  <a:srgbClr val="1E293F"/>
                </a:solidFill>
                <a:latin typeface="Arial" panose="020B0604020202020204" pitchFamily="34" charset="0"/>
                <a:cs typeface="Arial" panose="020B0604020202020204" pitchFamily="34" charset="0"/>
              </a:rPr>
              <a:t> 4</a:t>
            </a:r>
            <a:endParaRPr lang="fr-CA" sz="6600" b="1" dirty="0">
              <a:solidFill>
                <a:srgbClr val="1E293F"/>
              </a:solidFill>
              <a:latin typeface="Arial" panose="020B0604020202020204" pitchFamily="34" charset="0"/>
              <a:cs typeface="Arial" panose="020B0604020202020204" pitchFamily="34" charset="0"/>
            </a:endParaRPr>
          </a:p>
        </p:txBody>
      </p:sp>
      <p:sp>
        <p:nvSpPr>
          <p:cNvPr id="8" name="Rectangle 7"/>
          <p:cNvSpPr>
            <a:spLocks noChangeAspect="1"/>
          </p:cNvSpPr>
          <p:nvPr/>
        </p:nvSpPr>
        <p:spPr>
          <a:xfrm>
            <a:off x="13782674" y="18138306"/>
            <a:ext cx="12686738" cy="1137499"/>
          </a:xfrm>
          <a:prstGeom prst="rect">
            <a:avLst/>
          </a:prstGeom>
          <a:solidFill>
            <a:srgbClr val="95D2E4"/>
          </a:solidFill>
        </p:spPr>
        <p:txBody>
          <a:bodyPr wrap="square" lIns="120658" tIns="60329" rIns="120658" bIns="60329">
            <a:spAutoFit/>
          </a:bodyPr>
          <a:lstStyle/>
          <a:p>
            <a:pPr algn="ctr"/>
            <a:r>
              <a:rPr lang="fr-CA" sz="6600" b="1" dirty="0">
                <a:solidFill>
                  <a:srgbClr val="1E293F"/>
                </a:solidFill>
                <a:latin typeface="Times New Roman" pitchFamily="18" charset="0"/>
                <a:cs typeface="Times New Roman" pitchFamily="18" charset="0"/>
              </a:rPr>
              <a:t>HEADING</a:t>
            </a:r>
            <a:r>
              <a:rPr lang="fr-CA" sz="6600" b="1" dirty="0">
                <a:solidFill>
                  <a:srgbClr val="1E293F"/>
                </a:solidFill>
                <a:latin typeface="Arial" panose="020B0604020202020204" pitchFamily="34" charset="0"/>
                <a:cs typeface="Arial" panose="020B0604020202020204" pitchFamily="34" charset="0"/>
              </a:rPr>
              <a:t> </a:t>
            </a:r>
            <a:r>
              <a:rPr lang="fr-CA" sz="6600" b="1" dirty="0" smtClean="0">
                <a:solidFill>
                  <a:srgbClr val="1E293F"/>
                </a:solidFill>
                <a:latin typeface="Arial" panose="020B0604020202020204" pitchFamily="34" charset="0"/>
                <a:cs typeface="Arial" panose="020B0604020202020204" pitchFamily="34" charset="0"/>
              </a:rPr>
              <a:t>5</a:t>
            </a:r>
            <a:endParaRPr lang="fr-CA" sz="6600" b="1" dirty="0">
              <a:solidFill>
                <a:srgbClr val="1E293F"/>
              </a:solidFill>
              <a:latin typeface="Arial" panose="020B0604020202020204" pitchFamily="34" charset="0"/>
              <a:cs typeface="Arial" panose="020B0604020202020204" pitchFamily="34" charset="0"/>
            </a:endParaRPr>
          </a:p>
        </p:txBody>
      </p:sp>
      <p:sp>
        <p:nvSpPr>
          <p:cNvPr id="17" name="Rectangle 16"/>
          <p:cNvSpPr>
            <a:spLocks noChangeAspect="1"/>
          </p:cNvSpPr>
          <p:nvPr/>
        </p:nvSpPr>
        <p:spPr>
          <a:xfrm>
            <a:off x="526340" y="25441981"/>
            <a:ext cx="12694361" cy="1137499"/>
          </a:xfrm>
          <a:prstGeom prst="rect">
            <a:avLst/>
          </a:prstGeom>
          <a:solidFill>
            <a:srgbClr val="95D2E4"/>
          </a:solidFill>
        </p:spPr>
        <p:txBody>
          <a:bodyPr wrap="square" lIns="120658" tIns="60329" rIns="120658" bIns="60329">
            <a:spAutoFit/>
          </a:bodyPr>
          <a:lstStyle/>
          <a:p>
            <a:pPr algn="ctr"/>
            <a:r>
              <a:rPr lang="fr-CA" sz="6600" b="1" dirty="0">
                <a:solidFill>
                  <a:srgbClr val="1E293F"/>
                </a:solidFill>
                <a:latin typeface="Times New Roman" pitchFamily="18" charset="0"/>
                <a:cs typeface="Times New Roman" pitchFamily="18" charset="0"/>
              </a:rPr>
              <a:t>HEADING</a:t>
            </a:r>
            <a:r>
              <a:rPr lang="fr-CA" sz="6600" b="1" dirty="0" smtClean="0">
                <a:solidFill>
                  <a:srgbClr val="1E293F"/>
                </a:solidFill>
                <a:latin typeface="Arial" panose="020B0604020202020204" pitchFamily="34" charset="0"/>
                <a:cs typeface="Arial" panose="020B0604020202020204" pitchFamily="34" charset="0"/>
              </a:rPr>
              <a:t> 3</a:t>
            </a:r>
            <a:endParaRPr lang="fr-CA" sz="6600" b="1" dirty="0">
              <a:solidFill>
                <a:srgbClr val="1E293F"/>
              </a:solidFill>
              <a:latin typeface="Arial" panose="020B0604020202020204" pitchFamily="34" charset="0"/>
              <a:cs typeface="Arial" panose="020B0604020202020204" pitchFamily="34" charset="0"/>
            </a:endParaRPr>
          </a:p>
        </p:txBody>
      </p:sp>
      <p:sp>
        <p:nvSpPr>
          <p:cNvPr id="18" name="Rectangle 17"/>
          <p:cNvSpPr>
            <a:spLocks noChangeAspect="1"/>
          </p:cNvSpPr>
          <p:nvPr/>
        </p:nvSpPr>
        <p:spPr>
          <a:xfrm>
            <a:off x="13782675" y="29424397"/>
            <a:ext cx="12686738" cy="1137499"/>
          </a:xfrm>
          <a:prstGeom prst="rect">
            <a:avLst/>
          </a:prstGeom>
          <a:solidFill>
            <a:srgbClr val="95D2E4"/>
          </a:solidFill>
        </p:spPr>
        <p:txBody>
          <a:bodyPr wrap="square" lIns="120658" tIns="60329" rIns="120658" bIns="60329">
            <a:spAutoFit/>
          </a:bodyPr>
          <a:lstStyle/>
          <a:p>
            <a:pPr algn="ctr"/>
            <a:r>
              <a:rPr lang="fr-CA" sz="6600" b="1" dirty="0">
                <a:solidFill>
                  <a:srgbClr val="1E293F"/>
                </a:solidFill>
                <a:latin typeface="Times New Roman" pitchFamily="18" charset="0"/>
                <a:cs typeface="Times New Roman" pitchFamily="18" charset="0"/>
              </a:rPr>
              <a:t>HEADING</a:t>
            </a:r>
            <a:r>
              <a:rPr lang="fr-CA" sz="6600" b="1" dirty="0" smtClean="0">
                <a:solidFill>
                  <a:srgbClr val="1E293F"/>
                </a:solidFill>
                <a:latin typeface="Arial" panose="020B0604020202020204" pitchFamily="34" charset="0"/>
                <a:cs typeface="Arial" panose="020B0604020202020204" pitchFamily="34" charset="0"/>
              </a:rPr>
              <a:t> 6</a:t>
            </a:r>
            <a:endParaRPr lang="fr-CA" sz="6600" b="1" dirty="0">
              <a:solidFill>
                <a:srgbClr val="1E293F"/>
              </a:solidFill>
              <a:latin typeface="Arial" panose="020B0604020202020204" pitchFamily="34" charset="0"/>
              <a:cs typeface="Arial" panose="020B0604020202020204" pitchFamily="34" charset="0"/>
            </a:endParaRPr>
          </a:p>
        </p:txBody>
      </p:sp>
      <p:sp>
        <p:nvSpPr>
          <p:cNvPr id="4" name="Rectangle 3"/>
          <p:cNvSpPr/>
          <p:nvPr/>
        </p:nvSpPr>
        <p:spPr>
          <a:xfrm>
            <a:off x="20453684" y="9"/>
            <a:ext cx="5972174" cy="558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latin typeface="Times New Roman" pitchFamily="18" charset="0"/>
                <a:cs typeface="Times New Roman" pitchFamily="18" charset="0"/>
              </a:rPr>
              <a:t>Affiliation logo(s)</a:t>
            </a:r>
            <a:endParaRPr lang="en-CA" dirty="0">
              <a:solidFill>
                <a:schemeClr val="tx1"/>
              </a:solidFill>
              <a:latin typeface="Times New Roman" pitchFamily="18" charset="0"/>
              <a:cs typeface="Times New Roman" pitchFamily="18" charset="0"/>
            </a:endParaRPr>
          </a:p>
        </p:txBody>
      </p:sp>
      <p:sp>
        <p:nvSpPr>
          <p:cNvPr id="9" name="Rectangle 8"/>
          <p:cNvSpPr/>
          <p:nvPr/>
        </p:nvSpPr>
        <p:spPr>
          <a:xfrm>
            <a:off x="526340" y="7387389"/>
            <a:ext cx="12694361" cy="729113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smtClean="0">
                <a:solidFill>
                  <a:schemeClr val="tx1"/>
                </a:solidFill>
                <a:latin typeface="Times New Roman" pitchFamily="18" charset="0"/>
                <a:cs typeface="Times New Roman" pitchFamily="18" charset="0"/>
              </a:rPr>
              <a:t>Here is an example of a poster which is asked to be used as a template. Please respect the overall dimensions of the Format Din  A1 59,4 cm for the width and 84,1 cm for the height (23,38’’x 30,11’’).</a:t>
            </a:r>
          </a:p>
          <a:p>
            <a:endParaRPr lang="en-CA" sz="4800" dirty="0" smtClean="0">
              <a:solidFill>
                <a:schemeClr val="tx1"/>
              </a:solidFill>
              <a:latin typeface="Times New Roman" pitchFamily="18" charset="0"/>
              <a:cs typeface="Times New Roman" pitchFamily="18" charset="0"/>
            </a:endParaRPr>
          </a:p>
          <a:p>
            <a:r>
              <a:rPr lang="en-CA" sz="4800" dirty="0" smtClean="0">
                <a:solidFill>
                  <a:schemeClr val="tx1"/>
                </a:solidFill>
                <a:latin typeface="Times New Roman" pitchFamily="18" charset="0"/>
                <a:cs typeface="Times New Roman" pitchFamily="18" charset="0"/>
              </a:rPr>
              <a:t>The core content may be put into two columns as shown here or may be presented in a single column using the width of the poster.</a:t>
            </a:r>
          </a:p>
          <a:p>
            <a:endParaRPr lang="en-CA" sz="4000" dirty="0" smtClean="0">
              <a:solidFill>
                <a:schemeClr val="tx1"/>
              </a:solidFill>
              <a:latin typeface="Times New Roman" pitchFamily="18" charset="0"/>
              <a:cs typeface="Times New Roman" pitchFamily="18" charset="0"/>
            </a:endParaRPr>
          </a:p>
        </p:txBody>
      </p:sp>
      <p:sp>
        <p:nvSpPr>
          <p:cNvPr id="20" name="Rectangle 19"/>
          <p:cNvSpPr/>
          <p:nvPr/>
        </p:nvSpPr>
        <p:spPr>
          <a:xfrm>
            <a:off x="526340" y="16459199"/>
            <a:ext cx="12694361" cy="855616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smtClean="0">
                <a:solidFill>
                  <a:schemeClr val="tx1"/>
                </a:solidFill>
                <a:latin typeface="Times New Roman" pitchFamily="18" charset="0"/>
                <a:cs typeface="Times New Roman" pitchFamily="18" charset="0"/>
              </a:rPr>
              <a:t>Each section should have a heading. </a:t>
            </a:r>
            <a:r>
              <a:rPr lang="en-CA" sz="4800" dirty="0">
                <a:solidFill>
                  <a:schemeClr val="tx1"/>
                </a:solidFill>
                <a:latin typeface="Times New Roman" pitchFamily="18" charset="0"/>
                <a:cs typeface="Times New Roman" pitchFamily="18" charset="0"/>
              </a:rPr>
              <a:t>Use </a:t>
            </a:r>
            <a:r>
              <a:rPr lang="en-CA" sz="4800" dirty="0" smtClean="0">
                <a:solidFill>
                  <a:schemeClr val="tx1"/>
                </a:solidFill>
                <a:latin typeface="Times New Roman" pitchFamily="18" charset="0"/>
                <a:cs typeface="Times New Roman" pitchFamily="18" charset="0"/>
              </a:rPr>
              <a:t>Times New Roman, </a:t>
            </a:r>
            <a:r>
              <a:rPr lang="en-CA" sz="4800" dirty="0">
                <a:solidFill>
                  <a:schemeClr val="tx1"/>
                </a:solidFill>
                <a:latin typeface="Times New Roman" pitchFamily="18" charset="0"/>
                <a:cs typeface="Times New Roman" pitchFamily="18" charset="0"/>
              </a:rPr>
              <a:t>size 66. The </a:t>
            </a:r>
            <a:r>
              <a:rPr lang="en-CA" sz="4800" dirty="0" smtClean="0">
                <a:solidFill>
                  <a:schemeClr val="tx1"/>
                </a:solidFill>
                <a:latin typeface="Times New Roman" pitchFamily="18" charset="0"/>
                <a:cs typeface="Times New Roman" pitchFamily="18" charset="0"/>
              </a:rPr>
              <a:t>6 blocks shown here are an example. You may use more or less blocks as needed. Examples of headings are:</a:t>
            </a:r>
          </a:p>
          <a:p>
            <a:pPr marL="857250" indent="-857250">
              <a:buFont typeface="Arial" panose="020B0604020202020204" pitchFamily="34" charset="0"/>
              <a:buChar char="•"/>
            </a:pPr>
            <a:r>
              <a:rPr lang="en-CA" sz="4800" dirty="0" smtClean="0">
                <a:solidFill>
                  <a:schemeClr val="tx1"/>
                </a:solidFill>
                <a:latin typeface="Times New Roman" pitchFamily="18" charset="0"/>
                <a:cs typeface="Times New Roman" pitchFamily="18" charset="0"/>
              </a:rPr>
              <a:t>Introduction</a:t>
            </a:r>
          </a:p>
          <a:p>
            <a:pPr marL="857250" indent="-857250">
              <a:buFont typeface="Arial" panose="020B0604020202020204" pitchFamily="34" charset="0"/>
              <a:buChar char="•"/>
            </a:pPr>
            <a:r>
              <a:rPr lang="en-CA" sz="4800" dirty="0" smtClean="0">
                <a:solidFill>
                  <a:schemeClr val="tx1"/>
                </a:solidFill>
                <a:latin typeface="Times New Roman" pitchFamily="18" charset="0"/>
                <a:cs typeface="Times New Roman" pitchFamily="18" charset="0"/>
              </a:rPr>
              <a:t>Objectives</a:t>
            </a:r>
          </a:p>
          <a:p>
            <a:pPr marL="857250" indent="-857250">
              <a:buFont typeface="Arial" panose="020B0604020202020204" pitchFamily="34" charset="0"/>
              <a:buChar char="•"/>
            </a:pPr>
            <a:r>
              <a:rPr lang="en-CA" sz="4800" dirty="0" smtClean="0">
                <a:solidFill>
                  <a:schemeClr val="tx1"/>
                </a:solidFill>
                <a:latin typeface="Times New Roman" pitchFamily="18" charset="0"/>
                <a:cs typeface="Times New Roman" pitchFamily="18" charset="0"/>
              </a:rPr>
              <a:t>Methodology</a:t>
            </a:r>
          </a:p>
          <a:p>
            <a:pPr marL="857250" indent="-857250">
              <a:buFont typeface="Arial" panose="020B0604020202020204" pitchFamily="34" charset="0"/>
              <a:buChar char="•"/>
            </a:pPr>
            <a:r>
              <a:rPr lang="en-CA" sz="4800" dirty="0" smtClean="0">
                <a:solidFill>
                  <a:schemeClr val="tx1"/>
                </a:solidFill>
                <a:latin typeface="Times New Roman" pitchFamily="18" charset="0"/>
                <a:cs typeface="Times New Roman" pitchFamily="18" charset="0"/>
              </a:rPr>
              <a:t>Results</a:t>
            </a:r>
          </a:p>
          <a:p>
            <a:pPr marL="857250" indent="-857250">
              <a:buFont typeface="Arial" panose="020B0604020202020204" pitchFamily="34" charset="0"/>
              <a:buChar char="•"/>
            </a:pPr>
            <a:r>
              <a:rPr lang="en-CA" sz="4800" dirty="0" smtClean="0">
                <a:solidFill>
                  <a:schemeClr val="tx1"/>
                </a:solidFill>
                <a:latin typeface="Times New Roman" pitchFamily="18" charset="0"/>
                <a:cs typeface="Times New Roman" pitchFamily="18" charset="0"/>
              </a:rPr>
              <a:t>Conclusion</a:t>
            </a:r>
          </a:p>
          <a:p>
            <a:pPr marL="857250" indent="-857250">
              <a:buFont typeface="Arial" panose="020B0604020202020204" pitchFamily="34" charset="0"/>
              <a:buChar char="•"/>
            </a:pPr>
            <a:r>
              <a:rPr lang="en-CA" sz="4800" dirty="0" smtClean="0">
                <a:solidFill>
                  <a:schemeClr val="tx1"/>
                </a:solidFill>
                <a:latin typeface="Times New Roman" pitchFamily="18" charset="0"/>
                <a:cs typeface="Times New Roman" pitchFamily="18" charset="0"/>
              </a:rPr>
              <a:t>Future Work</a:t>
            </a:r>
          </a:p>
          <a:p>
            <a:pPr marL="857250" indent="-857250">
              <a:buFont typeface="Arial" panose="020B0604020202020204" pitchFamily="34" charset="0"/>
              <a:buChar char="•"/>
            </a:pPr>
            <a:r>
              <a:rPr lang="en-CA" sz="4800" dirty="0" smtClean="0">
                <a:solidFill>
                  <a:schemeClr val="tx1"/>
                </a:solidFill>
                <a:latin typeface="Times New Roman" pitchFamily="18" charset="0"/>
                <a:cs typeface="Times New Roman" pitchFamily="18" charset="0"/>
              </a:rPr>
              <a:t>Acknowledgements</a:t>
            </a:r>
          </a:p>
        </p:txBody>
      </p:sp>
      <p:sp>
        <p:nvSpPr>
          <p:cNvPr id="21" name="Rectangle 20"/>
          <p:cNvSpPr/>
          <p:nvPr/>
        </p:nvSpPr>
        <p:spPr>
          <a:xfrm>
            <a:off x="526339" y="26854484"/>
            <a:ext cx="12694362" cy="909587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smtClean="0">
                <a:solidFill>
                  <a:schemeClr val="tx1"/>
                </a:solidFill>
                <a:latin typeface="Times New Roman" pitchFamily="18" charset="0"/>
                <a:cs typeface="Times New Roman" pitchFamily="18" charset="0"/>
              </a:rPr>
              <a:t>Please </a:t>
            </a:r>
            <a:r>
              <a:rPr lang="en-CA" sz="4800" dirty="0">
                <a:solidFill>
                  <a:schemeClr val="tx1"/>
                </a:solidFill>
                <a:latin typeface="Times New Roman" pitchFamily="18" charset="0"/>
                <a:cs typeface="Times New Roman" pitchFamily="18" charset="0"/>
              </a:rPr>
              <a:t>respect the space provided for title and </a:t>
            </a:r>
            <a:r>
              <a:rPr lang="en-CA" sz="4800" dirty="0" smtClean="0">
                <a:solidFill>
                  <a:schemeClr val="tx1"/>
                </a:solidFill>
                <a:latin typeface="Times New Roman" pitchFamily="18" charset="0"/>
                <a:cs typeface="Times New Roman" pitchFamily="18" charset="0"/>
              </a:rPr>
              <a:t>authors as well as the font (Times New Roman). </a:t>
            </a:r>
            <a:r>
              <a:rPr lang="en-CA" sz="4800" dirty="0">
                <a:solidFill>
                  <a:schemeClr val="tx1"/>
                </a:solidFill>
                <a:latin typeface="Times New Roman" pitchFamily="18" charset="0"/>
                <a:cs typeface="Times New Roman" pitchFamily="18" charset="0"/>
              </a:rPr>
              <a:t>However, the font size may be reduced for longer titles or numerous authors. </a:t>
            </a:r>
          </a:p>
          <a:p>
            <a:endParaRPr lang="en-CA" sz="2400" dirty="0" smtClean="0">
              <a:solidFill>
                <a:schemeClr val="tx1"/>
              </a:solidFill>
              <a:latin typeface="Times New Roman" pitchFamily="18" charset="0"/>
              <a:cs typeface="Times New Roman" pitchFamily="18" charset="0"/>
            </a:endParaRPr>
          </a:p>
          <a:p>
            <a:r>
              <a:rPr lang="en-CA" sz="4800" dirty="0" smtClean="0">
                <a:solidFill>
                  <a:schemeClr val="tx1"/>
                </a:solidFill>
                <a:latin typeface="Times New Roman" pitchFamily="18" charset="0"/>
                <a:cs typeface="Times New Roman" pitchFamily="18" charset="0"/>
              </a:rPr>
              <a:t>The core content should be written in Times New Roman, at least size 22. Size 24 is easily readable. Font size may vary as needed.</a:t>
            </a:r>
          </a:p>
          <a:p>
            <a:endParaRPr lang="en-CA" sz="2400" dirty="0" smtClean="0">
              <a:solidFill>
                <a:schemeClr val="tx1"/>
              </a:solidFill>
              <a:latin typeface="Times New Roman" pitchFamily="18" charset="0"/>
              <a:cs typeface="Times New Roman" pitchFamily="18" charset="0"/>
            </a:endParaRPr>
          </a:p>
          <a:p>
            <a:r>
              <a:rPr lang="en-CA" sz="4800" dirty="0" smtClean="0">
                <a:solidFill>
                  <a:schemeClr val="tx1"/>
                </a:solidFill>
                <a:latin typeface="Times New Roman" pitchFamily="18" charset="0"/>
                <a:cs typeface="Times New Roman" pitchFamily="18" charset="0"/>
              </a:rPr>
              <a:t>Different coloured text is allowed. However, please choose colours which are easy to read. </a:t>
            </a:r>
          </a:p>
        </p:txBody>
      </p:sp>
      <p:sp>
        <p:nvSpPr>
          <p:cNvPr id="22" name="Sous-titre 2"/>
          <p:cNvSpPr txBox="1">
            <a:spLocks noChangeAspect="1"/>
          </p:cNvSpPr>
          <p:nvPr/>
        </p:nvSpPr>
        <p:spPr>
          <a:xfrm>
            <a:off x="526339" y="6044606"/>
            <a:ext cx="12694362" cy="1137500"/>
          </a:xfrm>
          <a:prstGeom prst="rect">
            <a:avLst/>
          </a:prstGeom>
          <a:solidFill>
            <a:srgbClr val="95D2E4"/>
          </a:solidFill>
        </p:spPr>
        <p:txBody>
          <a:bodyPr vert="horz" lIns="120658" tIns="60329" rIns="120658" bIns="60329" rtlCol="0" anchor="ctr" anchorCtr="0">
            <a:normAutofit/>
          </a:bodyPr>
          <a:lstStyle>
            <a:lvl1pPr marL="0" indent="0" algn="ctr" defTabSz="2650726" rtl="0" eaLnBrk="1" latinLnBrk="0" hangingPunct="1">
              <a:lnSpc>
                <a:spcPct val="90000"/>
              </a:lnSpc>
              <a:spcBef>
                <a:spcPts val="2899"/>
              </a:spcBef>
              <a:buFont typeface="Arial" panose="020B0604020202020204" pitchFamily="34" charset="0"/>
              <a:buNone/>
              <a:defRPr sz="7000" kern="1200">
                <a:solidFill>
                  <a:schemeClr val="tx1"/>
                </a:solidFill>
                <a:latin typeface="+mn-lt"/>
                <a:ea typeface="+mn-ea"/>
                <a:cs typeface="+mn-cs"/>
              </a:defRPr>
            </a:lvl1pPr>
            <a:lvl2pPr marL="1325363" indent="0" algn="ctr" defTabSz="2650726" rtl="0" eaLnBrk="1" latinLnBrk="0" hangingPunct="1">
              <a:lnSpc>
                <a:spcPct val="90000"/>
              </a:lnSpc>
              <a:spcBef>
                <a:spcPts val="1449"/>
              </a:spcBef>
              <a:buFont typeface="Arial" panose="020B0604020202020204" pitchFamily="34" charset="0"/>
              <a:buNone/>
              <a:defRPr sz="5800" kern="1200">
                <a:solidFill>
                  <a:schemeClr val="tx1"/>
                </a:solidFill>
                <a:latin typeface="+mn-lt"/>
                <a:ea typeface="+mn-ea"/>
                <a:cs typeface="+mn-cs"/>
              </a:defRPr>
            </a:lvl2pPr>
            <a:lvl3pPr marL="2650726" indent="0" algn="ctr" defTabSz="2650726" rtl="0" eaLnBrk="1" latinLnBrk="0" hangingPunct="1">
              <a:lnSpc>
                <a:spcPct val="90000"/>
              </a:lnSpc>
              <a:spcBef>
                <a:spcPts val="1449"/>
              </a:spcBef>
              <a:buFont typeface="Arial" panose="020B0604020202020204" pitchFamily="34" charset="0"/>
              <a:buNone/>
              <a:defRPr sz="5200" kern="1200">
                <a:solidFill>
                  <a:schemeClr val="tx1"/>
                </a:solidFill>
                <a:latin typeface="+mn-lt"/>
                <a:ea typeface="+mn-ea"/>
                <a:cs typeface="+mn-cs"/>
              </a:defRPr>
            </a:lvl3pPr>
            <a:lvl4pPr marL="3976089"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4pPr>
            <a:lvl5pPr marL="530145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5pPr>
            <a:lvl6pPr marL="6626816"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6pPr>
            <a:lvl7pPr marL="7952180"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7pPr>
            <a:lvl8pPr marL="927754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8pPr>
            <a:lvl9pPr marL="10602904"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9pPr>
          </a:lstStyle>
          <a:p>
            <a:pPr defTabSz="3240018"/>
            <a:r>
              <a:rPr lang="fr-CA" sz="6600" b="1" dirty="0" smtClean="0">
                <a:solidFill>
                  <a:srgbClr val="1E293F"/>
                </a:solidFill>
                <a:latin typeface="Times New Roman" pitchFamily="18" charset="0"/>
                <a:cs typeface="Times New Roman" pitchFamily="18" charset="0"/>
              </a:rPr>
              <a:t>HEADING 1</a:t>
            </a:r>
            <a:endParaRPr lang="fr-CA" sz="6600" b="1" dirty="0">
              <a:solidFill>
                <a:srgbClr val="1E293F"/>
              </a:solidFill>
              <a:latin typeface="Times New Roman" pitchFamily="18" charset="0"/>
              <a:cs typeface="Times New Roman" pitchFamily="18" charset="0"/>
            </a:endParaRPr>
          </a:p>
        </p:txBody>
      </p:sp>
      <p:sp>
        <p:nvSpPr>
          <p:cNvPr id="24" name="Rectangle 23"/>
          <p:cNvSpPr/>
          <p:nvPr/>
        </p:nvSpPr>
        <p:spPr>
          <a:xfrm>
            <a:off x="13782674" y="7387389"/>
            <a:ext cx="12686739" cy="10347158"/>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400" dirty="0">
                <a:solidFill>
                  <a:schemeClr val="tx1"/>
                </a:solidFill>
                <a:latin typeface="Times New Roman" pitchFamily="18" charset="0"/>
                <a:cs typeface="Times New Roman" pitchFamily="18" charset="0"/>
              </a:rPr>
              <a:t>The poster should summarize the entire </a:t>
            </a:r>
            <a:r>
              <a:rPr lang="en-CA" sz="4400" dirty="0" smtClean="0">
                <a:solidFill>
                  <a:schemeClr val="tx1"/>
                </a:solidFill>
                <a:latin typeface="Times New Roman" pitchFamily="18" charset="0"/>
                <a:cs typeface="Times New Roman" pitchFamily="18" charset="0"/>
              </a:rPr>
              <a:t>research topic. However, it should also capture the interest of participants. </a:t>
            </a:r>
          </a:p>
          <a:p>
            <a:endParaRPr lang="en-CA" sz="4400" dirty="0">
              <a:solidFill>
                <a:schemeClr val="tx1"/>
              </a:solidFill>
              <a:latin typeface="Times New Roman" pitchFamily="18" charset="0"/>
              <a:cs typeface="Times New Roman" pitchFamily="18" charset="0"/>
            </a:endParaRPr>
          </a:p>
          <a:p>
            <a:r>
              <a:rPr lang="en-CA" sz="4400" dirty="0" smtClean="0">
                <a:solidFill>
                  <a:schemeClr val="tx1"/>
                </a:solidFill>
                <a:latin typeface="Times New Roman" pitchFamily="18" charset="0"/>
                <a:cs typeface="Times New Roman" pitchFamily="18" charset="0"/>
              </a:rPr>
              <a:t>The use of colourful figures and tables efficiently summarizing the paper is strongly encouraged.</a:t>
            </a:r>
          </a:p>
          <a:p>
            <a:r>
              <a:rPr lang="en-CA" sz="4400" dirty="0" smtClean="0">
                <a:solidFill>
                  <a:schemeClr val="tx1"/>
                </a:solidFill>
                <a:latin typeface="Times New Roman" pitchFamily="18" charset="0"/>
                <a:cs typeface="Times New Roman" pitchFamily="18" charset="0"/>
              </a:rPr>
              <a:t>Please check if your illustration have </a:t>
            </a:r>
            <a:r>
              <a:rPr lang="en-US" sz="4400" dirty="0" smtClean="0">
                <a:solidFill>
                  <a:schemeClr val="tx1"/>
                </a:solidFill>
                <a:latin typeface="Times New Roman" pitchFamily="18" charset="0"/>
                <a:cs typeface="Times New Roman" pitchFamily="18" charset="0"/>
              </a:rPr>
              <a:t>a resolution of at least 300 dpi (dots per inch) at the desired image size.</a:t>
            </a:r>
          </a:p>
          <a:p>
            <a:r>
              <a:rPr lang="en-US" sz="4400" dirty="0" smtClean="0">
                <a:solidFill>
                  <a:schemeClr val="tx1"/>
                </a:solidFill>
                <a:latin typeface="Times New Roman" pitchFamily="18" charset="0"/>
                <a:cs typeface="Times New Roman" pitchFamily="18" charset="0"/>
              </a:rPr>
              <a:t>It is important to use vector-based files for graphics containing simple shapes and / or a lot of text (e.g., logos) </a:t>
            </a:r>
          </a:p>
          <a:p>
            <a:r>
              <a:rPr lang="en-CA" sz="4400" dirty="0" smtClean="0">
                <a:solidFill>
                  <a:schemeClr val="tx1"/>
                </a:solidFill>
                <a:latin typeface="Times New Roman" pitchFamily="18" charset="0"/>
                <a:cs typeface="Times New Roman" pitchFamily="18" charset="0"/>
                <a:hlinkClick r:id="rId3"/>
              </a:rPr>
              <a:t>Click here </a:t>
            </a:r>
            <a:r>
              <a:rPr lang="en-CA" sz="4400" dirty="0" smtClean="0">
                <a:solidFill>
                  <a:schemeClr val="tx1"/>
                </a:solidFill>
                <a:latin typeface="Times New Roman" pitchFamily="18" charset="0"/>
                <a:cs typeface="Times New Roman" pitchFamily="18" charset="0"/>
              </a:rPr>
              <a:t>to see a completed example. (Note that you must be in slide show mode to activate the hyperlink.)</a:t>
            </a:r>
          </a:p>
        </p:txBody>
      </p:sp>
      <p:sp>
        <p:nvSpPr>
          <p:cNvPr id="25" name="Rectangle 24"/>
          <p:cNvSpPr/>
          <p:nvPr/>
        </p:nvSpPr>
        <p:spPr>
          <a:xfrm>
            <a:off x="13782675" y="19467094"/>
            <a:ext cx="12686739" cy="9553073"/>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smtClean="0">
                <a:solidFill>
                  <a:schemeClr val="tx1"/>
                </a:solidFill>
                <a:latin typeface="Times New Roman" pitchFamily="18" charset="0"/>
                <a:cs typeface="Times New Roman" pitchFamily="18" charset="0"/>
              </a:rPr>
              <a:t>A pdf file and a </a:t>
            </a:r>
            <a:r>
              <a:rPr lang="en-CA" sz="4800" dirty="0" err="1" smtClean="0">
                <a:solidFill>
                  <a:schemeClr val="tx1"/>
                </a:solidFill>
                <a:latin typeface="Times New Roman" pitchFamily="18" charset="0"/>
                <a:cs typeface="Times New Roman" pitchFamily="18" charset="0"/>
              </a:rPr>
              <a:t>pptx</a:t>
            </a:r>
            <a:r>
              <a:rPr lang="en-CA" sz="4800" dirty="0" smtClean="0">
                <a:solidFill>
                  <a:schemeClr val="tx1"/>
                </a:solidFill>
                <a:latin typeface="Times New Roman" pitchFamily="18" charset="0"/>
                <a:cs typeface="Times New Roman" pitchFamily="18" charset="0"/>
              </a:rPr>
              <a:t> file of the poster are to be sent.</a:t>
            </a:r>
          </a:p>
          <a:p>
            <a:r>
              <a:rPr lang="en-CA" sz="4800" dirty="0" smtClean="0">
                <a:solidFill>
                  <a:schemeClr val="tx1"/>
                </a:solidFill>
                <a:latin typeface="Times New Roman" pitchFamily="18" charset="0"/>
                <a:cs typeface="Times New Roman" pitchFamily="18" charset="0"/>
              </a:rPr>
              <a:t>Posters will be printed by the IPIC organizing committee and set up for the Knowledge Exchange Event on Tuesday. At least one author must remain close to the poster at all times during the assigned time in the event to discuss with other participants.</a:t>
            </a:r>
          </a:p>
          <a:p>
            <a:endParaRPr lang="en-CA" sz="5400" dirty="0" smtClean="0">
              <a:solidFill>
                <a:schemeClr val="tx1"/>
              </a:solidFill>
              <a:latin typeface="Times New Roman" pitchFamily="18" charset="0"/>
              <a:cs typeface="Times New Roman" pitchFamily="18" charset="0"/>
            </a:endParaRPr>
          </a:p>
        </p:txBody>
      </p:sp>
      <p:sp>
        <p:nvSpPr>
          <p:cNvPr id="26" name="Rectangle 25"/>
          <p:cNvSpPr/>
          <p:nvPr/>
        </p:nvSpPr>
        <p:spPr>
          <a:xfrm>
            <a:off x="13782673" y="30752716"/>
            <a:ext cx="12686739" cy="51976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dirty="0">
                <a:solidFill>
                  <a:schemeClr val="tx1"/>
                </a:solidFill>
                <a:latin typeface="Times New Roman" pitchFamily="18" charset="0"/>
                <a:cs typeface="Times New Roman" pitchFamily="18" charset="0"/>
              </a:rPr>
              <a:t>In order to achieve rapid publication, </a:t>
            </a:r>
            <a:r>
              <a:rPr lang="en-US" sz="4800" dirty="0" smtClean="0">
                <a:solidFill>
                  <a:schemeClr val="tx1"/>
                </a:solidFill>
                <a:latin typeface="Times New Roman" pitchFamily="18" charset="0"/>
                <a:cs typeface="Times New Roman" pitchFamily="18" charset="0"/>
              </a:rPr>
              <a:t>posters </a:t>
            </a:r>
            <a:r>
              <a:rPr lang="en-US" sz="4800" dirty="0">
                <a:solidFill>
                  <a:schemeClr val="tx1"/>
                </a:solidFill>
                <a:latin typeface="Times New Roman" pitchFamily="18" charset="0"/>
                <a:cs typeface="Times New Roman" pitchFamily="18" charset="0"/>
              </a:rPr>
              <a:t>will be printed directly from authors’ version. The authors are therefore fully responsible for the quality of their poster, including illustrations</a:t>
            </a:r>
            <a:r>
              <a:rPr lang="en-US" sz="4800" dirty="0" smtClean="0">
                <a:solidFill>
                  <a:schemeClr val="tx1"/>
                </a:solidFill>
                <a:latin typeface="Times New Roman" pitchFamily="18" charset="0"/>
                <a:cs typeface="Times New Roman" pitchFamily="18" charset="0"/>
              </a:rPr>
              <a:t>. The abstract of the poster will be printed in the proceedings and there will be a link to the PDF of the poster . </a:t>
            </a:r>
            <a:endParaRPr lang="en-US" sz="4800" dirty="0">
              <a:solidFill>
                <a:schemeClr val="tx1"/>
              </a:solidFill>
              <a:latin typeface="Times New Roman" pitchFamily="18" charset="0"/>
              <a:cs typeface="Times New Roman" pitchFamily="18" charset="0"/>
            </a:endParaRPr>
          </a:p>
        </p:txBody>
      </p:sp>
      <p:sp>
        <p:nvSpPr>
          <p:cNvPr id="19" name="Textfeld 18"/>
          <p:cNvSpPr txBox="1"/>
          <p:nvPr/>
        </p:nvSpPr>
        <p:spPr>
          <a:xfrm>
            <a:off x="0" y="36473063"/>
            <a:ext cx="27003375" cy="1077218"/>
          </a:xfrm>
          <a:prstGeom prst="rect">
            <a:avLst/>
          </a:prstGeom>
          <a:noFill/>
          <a:ln w="28575">
            <a:solidFill>
              <a:srgbClr val="1E293F"/>
            </a:solidFill>
          </a:ln>
        </p:spPr>
        <p:txBody>
          <a:bodyPr wrap="square" rtlCol="0">
            <a:spAutoFit/>
          </a:bodyPr>
          <a:lstStyle/>
          <a:p>
            <a:pPr algn="ctr"/>
            <a:r>
              <a:rPr lang="de-DE" b="1" dirty="0" smtClean="0"/>
              <a:t>Sponsor-Logo Area</a:t>
            </a:r>
            <a:endParaRPr lang="de-DE" b="1" dirty="0"/>
          </a:p>
        </p:txBody>
      </p:sp>
      <p:cxnSp>
        <p:nvCxnSpPr>
          <p:cNvPr id="38" name="Gerade Verbindung 37"/>
          <p:cNvCxnSpPr/>
          <p:nvPr/>
        </p:nvCxnSpPr>
        <p:spPr>
          <a:xfrm>
            <a:off x="0" y="36479747"/>
            <a:ext cx="27003375" cy="4025316"/>
          </a:xfrm>
          <a:prstGeom prst="line">
            <a:avLst/>
          </a:prstGeom>
          <a:ln w="28575">
            <a:solidFill>
              <a:srgbClr val="1E293F"/>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p:nvCxnSpPr>
        <p:spPr>
          <a:xfrm flipV="1">
            <a:off x="0" y="36576000"/>
            <a:ext cx="27003375" cy="3929063"/>
          </a:xfrm>
          <a:prstGeom prst="line">
            <a:avLst/>
          </a:prstGeom>
          <a:ln>
            <a:solidFill>
              <a:srgbClr val="1E293F"/>
            </a:solidFill>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530798" y="3840480"/>
            <a:ext cx="19870138" cy="1737360"/>
          </a:xfrm>
          <a:prstGeom prst="rect">
            <a:avLst/>
          </a:prstGeom>
          <a:solidFill>
            <a:srgbClr val="1E293F"/>
          </a:solid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6600" dirty="0" smtClean="0">
                <a:solidFill>
                  <a:schemeClr val="bg1"/>
                </a:solidFill>
                <a:latin typeface="Times New Roman" pitchFamily="18" charset="0"/>
                <a:cs typeface="Times New Roman" pitchFamily="18" charset="0"/>
              </a:rPr>
              <a:t>Author 1, Author 2 and </a:t>
            </a:r>
            <a:r>
              <a:rPr lang="en-CA" sz="6600" smtClean="0">
                <a:solidFill>
                  <a:schemeClr val="bg1"/>
                </a:solidFill>
                <a:latin typeface="Times New Roman" pitchFamily="18" charset="0"/>
                <a:cs typeface="Times New Roman" pitchFamily="18" charset="0"/>
              </a:rPr>
              <a:t>Author 3</a:t>
            </a:r>
            <a:endParaRPr lang="de-DE" dirty="0">
              <a:solidFill>
                <a:schemeClr val="bg1"/>
              </a:solidFill>
            </a:endParaRPr>
          </a:p>
        </p:txBody>
      </p:sp>
    </p:spTree>
    <p:extLst>
      <p:ext uri="{BB962C8B-B14F-4D97-AF65-F5344CB8AC3E}">
        <p14:creationId xmlns:p14="http://schemas.microsoft.com/office/powerpoint/2010/main" val="3382990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454</Words>
  <Application>Microsoft Office PowerPoint</Application>
  <PresentationFormat>Benutzerdefiniert</PresentationFormat>
  <Paragraphs>36</Paragraphs>
  <Slides>1</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Arial</vt:lpstr>
      <vt:lpstr>Calibri</vt:lpstr>
      <vt:lpstr>Calibri Light</vt:lpstr>
      <vt:lpstr>Times New Roman</vt:lpstr>
      <vt:lpstr>Thème Office</vt:lpstr>
      <vt:lpstr>Title of paper for IPIC 2017  Conference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IPIC17</dc:creator>
  <cp:lastModifiedBy> </cp:lastModifiedBy>
  <cp:revision>75</cp:revision>
  <cp:lastPrinted>2014-02-12T14:58:46Z</cp:lastPrinted>
  <dcterms:created xsi:type="dcterms:W3CDTF">2014-02-07T16:57:14Z</dcterms:created>
  <dcterms:modified xsi:type="dcterms:W3CDTF">2017-03-14T12:35:06Z</dcterms:modified>
</cp:coreProperties>
</file>